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7" r:id="rId10"/>
    <p:sldId id="260" r:id="rId11"/>
    <p:sldId id="265" r:id="rId12"/>
    <p:sldId id="266" r:id="rId13"/>
    <p:sldId id="268" r:id="rId14"/>
    <p:sldId id="294" r:id="rId15"/>
    <p:sldId id="269" r:id="rId16"/>
    <p:sldId id="270" r:id="rId17"/>
    <p:sldId id="293" r:id="rId18"/>
    <p:sldId id="271" r:id="rId19"/>
    <p:sldId id="272" r:id="rId20"/>
    <p:sldId id="273" r:id="rId21"/>
    <p:sldId id="274" r:id="rId22"/>
    <p:sldId id="275" r:id="rId23"/>
    <p:sldId id="287" r:id="rId24"/>
    <p:sldId id="288" r:id="rId25"/>
    <p:sldId id="289" r:id="rId26"/>
    <p:sldId id="292" r:id="rId27"/>
    <p:sldId id="276" r:id="rId28"/>
    <p:sldId id="277" r:id="rId29"/>
    <p:sldId id="281" r:id="rId30"/>
    <p:sldId id="298" r:id="rId31"/>
    <p:sldId id="278" r:id="rId32"/>
    <p:sldId id="279" r:id="rId33"/>
    <p:sldId id="280" r:id="rId34"/>
    <p:sldId id="295" r:id="rId35"/>
    <p:sldId id="282" r:id="rId36"/>
    <p:sldId id="297" r:id="rId37"/>
    <p:sldId id="283" r:id="rId38"/>
    <p:sldId id="290" r:id="rId39"/>
    <p:sldId id="291" r:id="rId40"/>
    <p:sldId id="296" r:id="rId41"/>
    <p:sldId id="284" r:id="rId42"/>
    <p:sldId id="286" r:id="rId4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9D81-CBBB-4D50-BA82-02BC09E96479}" type="datetimeFigureOut">
              <a:rPr lang="nl-NL" smtClean="0"/>
              <a:t>23-3-2015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9775-7EF6-48AD-B4E0-A9B67F9C91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91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9D81-CBBB-4D50-BA82-02BC09E96479}" type="datetimeFigureOut">
              <a:rPr lang="nl-NL" smtClean="0"/>
              <a:t>23-3-2015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9775-7EF6-48AD-B4E0-A9B67F9C91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522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9D81-CBBB-4D50-BA82-02BC09E96479}" type="datetimeFigureOut">
              <a:rPr lang="nl-NL" smtClean="0"/>
              <a:t>23-3-2015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9775-7EF6-48AD-B4E0-A9B67F9C91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692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9D81-CBBB-4D50-BA82-02BC09E96479}" type="datetimeFigureOut">
              <a:rPr lang="nl-NL" smtClean="0"/>
              <a:t>23-3-2015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9775-7EF6-48AD-B4E0-A9B67F9C91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159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9D81-CBBB-4D50-BA82-02BC09E96479}" type="datetimeFigureOut">
              <a:rPr lang="nl-NL" smtClean="0"/>
              <a:t>23-3-2015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9775-7EF6-48AD-B4E0-A9B67F9C91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825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9D81-CBBB-4D50-BA82-02BC09E96479}" type="datetimeFigureOut">
              <a:rPr lang="nl-NL" smtClean="0"/>
              <a:t>23-3-2015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9775-7EF6-48AD-B4E0-A9B67F9C91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36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9D81-CBBB-4D50-BA82-02BC09E96479}" type="datetimeFigureOut">
              <a:rPr lang="nl-NL" smtClean="0"/>
              <a:t>23-3-2015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9775-7EF6-48AD-B4E0-A9B67F9C91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656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9D81-CBBB-4D50-BA82-02BC09E96479}" type="datetimeFigureOut">
              <a:rPr lang="nl-NL" smtClean="0"/>
              <a:t>23-3-2015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9775-7EF6-48AD-B4E0-A9B67F9C91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238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9D81-CBBB-4D50-BA82-02BC09E96479}" type="datetimeFigureOut">
              <a:rPr lang="nl-NL" smtClean="0"/>
              <a:t>23-3-2015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9775-7EF6-48AD-B4E0-A9B67F9C91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152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9D81-CBBB-4D50-BA82-02BC09E96479}" type="datetimeFigureOut">
              <a:rPr lang="nl-NL" smtClean="0"/>
              <a:t>23-3-2015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9775-7EF6-48AD-B4E0-A9B67F9C91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924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9D81-CBBB-4D50-BA82-02BC09E96479}" type="datetimeFigureOut">
              <a:rPr lang="nl-NL" smtClean="0"/>
              <a:t>23-3-2015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9775-7EF6-48AD-B4E0-A9B67F9C91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591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E9D81-CBBB-4D50-BA82-02BC09E96479}" type="datetimeFigureOut">
              <a:rPr lang="nl-NL" smtClean="0"/>
              <a:t>23-3-2015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A9775-7EF6-48AD-B4E0-A9B67F9C91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960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r>
              <a:rPr lang="nl-NL" dirty="0" smtClean="0">
                <a:latin typeface="Arial" pitchFamily="34" charset="0"/>
                <a:cs typeface="Arial" pitchFamily="34" charset="0"/>
              </a:rPr>
              <a:t>Ondergronden</a:t>
            </a:r>
            <a:endParaRPr lang="nl-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11560" y="3068960"/>
            <a:ext cx="6400800" cy="1752600"/>
          </a:xfrm>
        </p:spPr>
        <p:txBody>
          <a:bodyPr/>
          <a:lstStyle/>
          <a:p>
            <a:r>
              <a:rPr lang="nl-NL" smtClean="0">
                <a:latin typeface="Arial" pitchFamily="34" charset="0"/>
                <a:cs typeface="Arial" pitchFamily="34" charset="0"/>
              </a:rPr>
              <a:t>Mandwerk,kunststof</a:t>
            </a:r>
            <a:r>
              <a:rPr lang="nl-NL" dirty="0" smtClean="0">
                <a:latin typeface="Arial" pitchFamily="34" charset="0"/>
                <a:cs typeface="Arial" pitchFamily="34" charset="0"/>
              </a:rPr>
              <a:t>, metaal, beton en asbestcement</a:t>
            </a:r>
            <a:endParaRPr lang="nl-N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9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Overige materialen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oxalisflowers.eu/media/vk_1014/Website/M2WD00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109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Overige materialen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vanremoortel.staging.wijsproject.be/frontend/files/products/pictures/source/023/023822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510" y="1556792"/>
            <a:ext cx="64198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606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Overige materialen</a:t>
            </a:r>
            <a:endParaRPr lang="nl-NL" dirty="0"/>
          </a:p>
        </p:txBody>
      </p:sp>
      <p:pic>
        <p:nvPicPr>
          <p:cNvPr id="9218" name="Picture 2" descr="http://www.fotoagent.dk/single_Picture/%2011223/25/large/v122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2"/>
            <a:ext cx="460057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762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zinaantafel.nl/store/image/cache/data/Abodee/le%20sack%20vaas%20collectie-5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65" y="620688"/>
            <a:ext cx="5914628" cy="591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Kunststof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1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Productie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Smelten van kunststof korrels</a:t>
            </a:r>
          </a:p>
          <a:p>
            <a:r>
              <a:rPr lang="nl-NL" dirty="0" smtClean="0"/>
              <a:t>Spuiten in een mal</a:t>
            </a:r>
          </a:p>
          <a:p>
            <a:r>
              <a:rPr lang="nl-NL" dirty="0" smtClean="0"/>
              <a:t>Machinaal</a:t>
            </a:r>
          </a:p>
          <a:p>
            <a:r>
              <a:rPr lang="nl-NL" dirty="0" smtClean="0"/>
              <a:t>Massaproductie</a:t>
            </a:r>
          </a:p>
          <a:p>
            <a:r>
              <a:rPr lang="nl-NL" dirty="0" smtClean="0"/>
              <a:t>Ongevoelig voor vocht</a:t>
            </a:r>
          </a:p>
          <a:p>
            <a:r>
              <a:rPr lang="nl-NL" dirty="0" smtClean="0"/>
              <a:t>Statisch, gevoelig voor stof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818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Kunststof als </a:t>
            </a:r>
            <a:r>
              <a:rPr lang="nl-NL" dirty="0" err="1" smtClean="0"/>
              <a:t>binnenpot</a:t>
            </a:r>
            <a:r>
              <a:rPr lang="nl-NL" dirty="0" smtClean="0"/>
              <a:t> of waterschotel</a:t>
            </a:r>
            <a:endParaRPr lang="nl-NL" dirty="0"/>
          </a:p>
        </p:txBody>
      </p:sp>
      <p:pic>
        <p:nvPicPr>
          <p:cNvPr id="3" name="Picture 2" descr="http://palmvrienden.net/lapalmeraie/files/2012/08/potel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89471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38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Kunststof als sierpot</a:t>
            </a:r>
            <a:endParaRPr lang="nl-NL" dirty="0"/>
          </a:p>
        </p:txBody>
      </p:sp>
      <p:pic>
        <p:nvPicPr>
          <p:cNvPr id="13314" name="Picture 2" descr="http://www.winkelkraam.nl/afbeelding/43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5584676" cy="38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93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Amazing</a:t>
            </a:r>
            <a:r>
              <a:rPr lang="nl-NL" dirty="0" smtClean="0"/>
              <a:t> </a:t>
            </a:r>
            <a:r>
              <a:rPr lang="nl-NL" dirty="0" err="1" smtClean="0"/>
              <a:t>Vase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Johan Bakermans</a:t>
            </a:r>
          </a:p>
          <a:p>
            <a:r>
              <a:rPr lang="nl-NL" dirty="0" smtClean="0"/>
              <a:t>rubber</a:t>
            </a:r>
          </a:p>
          <a:p>
            <a:endParaRPr lang="nl-N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367240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74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mijnwebwinkel.nl/winkel/plantenbak/images/bloomstap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3672557" cy="524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Bloom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96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foreverhome.nl/image/cache/data/408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52768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O’living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6793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wekerijhiddink.nl/site/assets/pictures/mandwe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187624" y="98072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err="1" smtClean="0">
                <a:latin typeface="Arial" pitchFamily="34" charset="0"/>
                <a:cs typeface="Arial" pitchFamily="34" charset="0"/>
              </a:rPr>
              <a:t>Mandwerk</a:t>
            </a:r>
            <a:endParaRPr lang="nl-NL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45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ELHO</a:t>
            </a:r>
            <a:endParaRPr lang="nl-NL" dirty="0"/>
          </a:p>
        </p:txBody>
      </p:sp>
      <p:pic>
        <p:nvPicPr>
          <p:cNvPr id="17410" name="Picture 2" descr="https://tiel.lifeandgarden.com/wms/tools/thumb.php?src=https://tiel.lifeandgarden.com/wms/fm/userfiles/catalogus/8711904080945.jpg&amp;maxw=400&amp;maxh=1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381000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56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ELHO</a:t>
            </a:r>
            <a:endParaRPr lang="nl-NL" dirty="0"/>
          </a:p>
        </p:txBody>
      </p:sp>
      <p:pic>
        <p:nvPicPr>
          <p:cNvPr id="18434" name="Picture 2" descr="http://www.tuinmeubelsblog.nl/wp-content/uploads/2012/04/elho-purer-flower-bridge-fuch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88478"/>
            <a:ext cx="3744416" cy="481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690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ELHO</a:t>
            </a:r>
            <a:endParaRPr lang="nl-NL" dirty="0"/>
          </a:p>
        </p:txBody>
      </p:sp>
      <p:pic>
        <p:nvPicPr>
          <p:cNvPr id="19458" name="Picture 2" descr="http://www.stad.nl/upload/product/2012/2/2/image/full/225_1328186281_pure-twilight-with-gr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471" y="1243320"/>
            <a:ext cx="3744416" cy="4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873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Polystone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11268" name="Picture 4" descr="http://www.paulschramatuinontwerp.nl/gfx/p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5152628" cy="418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537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Polystone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13314" name="Picture 2" descr="http://www.paulschramatuinontwerp.nl/gfx/polystoner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6232748" cy="503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463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Polyester</a:t>
            </a:r>
            <a:endParaRPr lang="nl-NL" dirty="0"/>
          </a:p>
        </p:txBody>
      </p:sp>
      <p:pic>
        <p:nvPicPr>
          <p:cNvPr id="14338" name="Picture 2" descr="http://www.artiplant.nl/images/riber_brons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18565"/>
            <a:ext cx="2882627" cy="429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48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Fiberglas</a:t>
            </a:r>
            <a:endParaRPr lang="nl-NL" dirty="0"/>
          </a:p>
        </p:txBody>
      </p:sp>
      <p:pic>
        <p:nvPicPr>
          <p:cNvPr id="17410" name="Picture 2" descr="http://www.artiplant.nl/images/hires/fiberglas_relie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146" y="1340768"/>
            <a:ext cx="337185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456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Metaal </a:t>
            </a:r>
            <a:endParaRPr lang="nl-NL" dirty="0"/>
          </a:p>
        </p:txBody>
      </p:sp>
      <p:pic>
        <p:nvPicPr>
          <p:cNvPr id="1026" name="Picture 2" descr="http://moniqueenanders.nl/wp-content/uploads/2011/03/6aq1-500x3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982013" cy="436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54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Koper</a:t>
            </a:r>
            <a:endParaRPr lang="nl-NL" dirty="0"/>
          </a:p>
        </p:txBody>
      </p:sp>
      <p:pic>
        <p:nvPicPr>
          <p:cNvPr id="2050" name="Picture 2" descr="http://www.verzamelaars.net/veilingvinden/december/aldfryslan/image27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52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Tin</a:t>
            </a:r>
            <a:endParaRPr lang="nl-NL" dirty="0"/>
          </a:p>
        </p:txBody>
      </p:sp>
      <p:pic>
        <p:nvPicPr>
          <p:cNvPr id="6146" name="Picture 2" descr="http://buurtlink.nl/AssetServer.ashx/692854?bl-slideshow-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944" y="1537784"/>
            <a:ext cx="5991200" cy="398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20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eplantenhal.nl/images/manden/900763_large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408" y="2132856"/>
            <a:ext cx="3960440" cy="367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Rotan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769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Brons </a:t>
            </a:r>
          </a:p>
          <a:p>
            <a:r>
              <a:rPr lang="nl-NL" dirty="0" smtClean="0"/>
              <a:t>legering koper en tin</a:t>
            </a:r>
          </a:p>
          <a:p>
            <a:r>
              <a:rPr lang="nl-NL" dirty="0" smtClean="0"/>
              <a:t>Patina</a:t>
            </a:r>
            <a:endParaRPr lang="nl-NL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814" y="1988840"/>
            <a:ext cx="2626545" cy="203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86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Zink</a:t>
            </a:r>
            <a:endParaRPr lang="nl-NL" dirty="0"/>
          </a:p>
        </p:txBody>
      </p:sp>
      <p:pic>
        <p:nvPicPr>
          <p:cNvPr id="3074" name="Picture 2" descr="http://www.prinslifestyle.nl/pics/Domani-zink-bowl-bloempot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52134"/>
            <a:ext cx="6714728" cy="47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46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Zink</a:t>
            </a:r>
            <a:endParaRPr lang="nl-NL" dirty="0"/>
          </a:p>
        </p:txBody>
      </p:sp>
      <p:pic>
        <p:nvPicPr>
          <p:cNvPr id="4098" name="Picture 2" descr="http://www.dille-kamille.nl/image/5db2aeb5f5bd/800/800/bloempotjes-zink-twee-potjes-in-tr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248" y="134076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50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Zink</a:t>
            </a:r>
            <a:endParaRPr lang="nl-NL" dirty="0"/>
          </a:p>
        </p:txBody>
      </p:sp>
      <p:pic>
        <p:nvPicPr>
          <p:cNvPr id="5122" name="Picture 2" descr="http://fotos.marktplaats.com/kopen/1/28/Aw60tXIP45ZAtDPBbcLaUw==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853" y="1268760"/>
            <a:ext cx="60864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007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Metaal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Gietijzer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3461"/>
            <a:ext cx="35433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2639322" cy="351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73" y="1208161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40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Gietijzer</a:t>
            </a:r>
            <a:endParaRPr lang="nl-NL" dirty="0"/>
          </a:p>
        </p:txBody>
      </p:sp>
      <p:pic>
        <p:nvPicPr>
          <p:cNvPr id="7170" name="Picture 2" descr="http://www.hetzeeuwschehandelshuys.nl/Foto/Ijzeren%20va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42" y="1412776"/>
            <a:ext cx="3533750" cy="479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40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Lood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37147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23887"/>
            <a:ext cx="3652664" cy="273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96630"/>
            <a:ext cx="3192016" cy="23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33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Lood</a:t>
            </a:r>
            <a:endParaRPr lang="nl-NL" dirty="0"/>
          </a:p>
        </p:txBody>
      </p:sp>
      <p:pic>
        <p:nvPicPr>
          <p:cNvPr id="8196" name="Picture 4" descr="http://t2.gstatic.com/images?q=tbn:ANd9GcQvNTsuK3YydX7XYyuZ5hIdxCLxcRjnmmpYYkOvP27I0Ni5oRDxakTn11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3744416" cy="276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metaalrecyclingmoerdijk.nl/includes/_Files/afbeeldingen/Metaal%20prijzen/afval-lo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24844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26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Aluminium</a:t>
            </a:r>
            <a:endParaRPr lang="nl-NL" dirty="0"/>
          </a:p>
        </p:txBody>
      </p:sp>
      <p:pic>
        <p:nvPicPr>
          <p:cNvPr id="15362" name="Picture 2" descr="http://www.artiplant.nl/images/hires/aluminium_gehame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8760"/>
            <a:ext cx="337185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8023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RVS</a:t>
            </a:r>
            <a:endParaRPr lang="nl-NL" dirty="0"/>
          </a:p>
        </p:txBody>
      </p:sp>
      <p:pic>
        <p:nvPicPr>
          <p:cNvPr id="16386" name="Picture 2" descr="http://www.artiplant.nl/images/hires/superline_cili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337185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92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Wilg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designbase.nl/nnice/uploads/artikelen/3999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068" y="1556792"/>
            <a:ext cx="510228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4891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</a:t>
            </a:r>
            <a:r>
              <a:rPr lang="nl-NL" dirty="0" smtClean="0"/>
              <a:t>eton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Mengsel zand en cement</a:t>
            </a:r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04864"/>
            <a:ext cx="30765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87" y="4149080"/>
            <a:ext cx="3810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25471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3312369" cy="279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59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Beton</a:t>
            </a:r>
            <a:endParaRPr lang="nl-NL" dirty="0"/>
          </a:p>
        </p:txBody>
      </p:sp>
      <p:pic>
        <p:nvPicPr>
          <p:cNvPr id="9218" name="Picture 2" descr="http://www.garden-decor.nl/files/122.009-2%20Tufstenen%20plantenpot%20of%20mini%20vij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20" y="155679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02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Beton</a:t>
            </a:r>
            <a:endParaRPr lang="nl-NL" dirty="0"/>
          </a:p>
        </p:txBody>
      </p:sp>
      <p:pic>
        <p:nvPicPr>
          <p:cNvPr id="10242" name="Picture 2" descr="http://www.vlijtigliesje.nl/Images/potten_be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53378"/>
            <a:ext cx="616284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9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Bamboe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vanremoortel.staging.wijsproject.be/frontend/files/products/pictures/source/066/0660236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472608" cy="477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99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Bamboe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vanremoortel.staging.wijsproject.be/frontend/files/products/pictures/source/050/0500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998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Berk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vanremoortel.staging.wijsproject.be/frontend/files/products/pictures/source/023/023825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03885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659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Raffia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gaasterlan.wereldwinkels.nl/ww/gaasterlan/Image/rietenman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83" y="1556792"/>
            <a:ext cx="72866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869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Raffia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://img.maanfabriekje.com/product/472/prodvar_472_17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44792"/>
            <a:ext cx="3740193" cy="268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kleinezebra.com/img_dyn/product/472/prodvar_472_12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895" y="1944792"/>
            <a:ext cx="3740193" cy="268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56281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91</Words>
  <Application>Microsoft Office PowerPoint</Application>
  <PresentationFormat>Diavoorstelling (4:3)</PresentationFormat>
  <Paragraphs>58</Paragraphs>
  <Slides>42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42</vt:i4>
      </vt:variant>
    </vt:vector>
  </HeadingPairs>
  <TitlesOfParts>
    <vt:vector size="45" baseType="lpstr">
      <vt:lpstr>Arial</vt:lpstr>
      <vt:lpstr>Calibri</vt:lpstr>
      <vt:lpstr>Kantoorthema</vt:lpstr>
      <vt:lpstr>Ondergronden</vt:lpstr>
      <vt:lpstr>PowerPoint-presentatie</vt:lpstr>
      <vt:lpstr>Rotan</vt:lpstr>
      <vt:lpstr>Wilg</vt:lpstr>
      <vt:lpstr>Bamboe</vt:lpstr>
      <vt:lpstr>Bamboe</vt:lpstr>
      <vt:lpstr>Berk</vt:lpstr>
      <vt:lpstr>Raffia</vt:lpstr>
      <vt:lpstr>Raffia</vt:lpstr>
      <vt:lpstr>Overige materialen</vt:lpstr>
      <vt:lpstr>Overige materialen</vt:lpstr>
      <vt:lpstr>Overige materialen</vt:lpstr>
      <vt:lpstr>Kunststof</vt:lpstr>
      <vt:lpstr>Productie</vt:lpstr>
      <vt:lpstr>Kunststof als binnenpot of waterschotel</vt:lpstr>
      <vt:lpstr>Kunststof als sierpot</vt:lpstr>
      <vt:lpstr>Amazing Vase</vt:lpstr>
      <vt:lpstr>Bloom</vt:lpstr>
      <vt:lpstr>O’living</vt:lpstr>
      <vt:lpstr>ELHO</vt:lpstr>
      <vt:lpstr>ELHO</vt:lpstr>
      <vt:lpstr>ELHO</vt:lpstr>
      <vt:lpstr>Polystone </vt:lpstr>
      <vt:lpstr>Polystone </vt:lpstr>
      <vt:lpstr>Polyester</vt:lpstr>
      <vt:lpstr>Fiberglas</vt:lpstr>
      <vt:lpstr>Metaal </vt:lpstr>
      <vt:lpstr>Koper</vt:lpstr>
      <vt:lpstr>Tin</vt:lpstr>
      <vt:lpstr>Metaal</vt:lpstr>
      <vt:lpstr>Zink</vt:lpstr>
      <vt:lpstr>Zink</vt:lpstr>
      <vt:lpstr>Zink</vt:lpstr>
      <vt:lpstr> Metaal </vt:lpstr>
      <vt:lpstr>Gietijzer</vt:lpstr>
      <vt:lpstr>Metaal</vt:lpstr>
      <vt:lpstr>Lood</vt:lpstr>
      <vt:lpstr>Aluminium</vt:lpstr>
      <vt:lpstr>RVS</vt:lpstr>
      <vt:lpstr>Beton</vt:lpstr>
      <vt:lpstr>Beton</vt:lpstr>
      <vt:lpstr>Beton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Elfi Voermans</dc:creator>
  <cp:lastModifiedBy>Els Weijs</cp:lastModifiedBy>
  <cp:revision>25</cp:revision>
  <dcterms:created xsi:type="dcterms:W3CDTF">2012-10-02T12:25:43Z</dcterms:created>
  <dcterms:modified xsi:type="dcterms:W3CDTF">2015-03-23T11:36:09Z</dcterms:modified>
</cp:coreProperties>
</file>